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95" r:id="rId2"/>
    <p:sldId id="609" r:id="rId3"/>
    <p:sldId id="599" r:id="rId4"/>
    <p:sldId id="600" r:id="rId5"/>
    <p:sldId id="601" r:id="rId6"/>
    <p:sldId id="602" r:id="rId7"/>
    <p:sldId id="607" r:id="rId8"/>
    <p:sldId id="608" r:id="rId9"/>
    <p:sldId id="603" r:id="rId10"/>
    <p:sldId id="604" r:id="rId11"/>
    <p:sldId id="605" r:id="rId12"/>
    <p:sldId id="606" r:id="rId13"/>
    <p:sldId id="597" r:id="rId14"/>
    <p:sldId id="590" r:id="rId15"/>
    <p:sldId id="591" r:id="rId16"/>
    <p:sldId id="487" r:id="rId17"/>
    <p:sldId id="417" r:id="rId18"/>
    <p:sldId id="598" r:id="rId19"/>
    <p:sldId id="501" r:id="rId20"/>
    <p:sldId id="502" r:id="rId21"/>
    <p:sldId id="503" r:id="rId2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75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9342B492-3B85-47BE-9E12-FA3279B022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1D410EFE-9284-457F-949F-CF153B740D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E2FCFD2-7CBD-4C28-A1F1-A053FFF93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A24B4-5D60-4A1C-9DCF-A0123EB2EEE8}" type="datetimeFigureOut">
              <a:rPr lang="tr-TR" smtClean="0"/>
              <a:t>28.11.2021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7BA27E7-33E3-41C6-966E-F74012FDE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4F9F16E-D696-4ED8-A101-5B75B7758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1BCC1-516B-4952-9477-9F67D9B8568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83244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AC46159C-358F-40CF-8B00-8E445FFA8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467A79F-E086-40CC-B806-180FE1EEA6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8912DC-8C8B-4299-ACD5-32C009FC3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A24B4-5D60-4A1C-9DCF-A0123EB2EEE8}" type="datetimeFigureOut">
              <a:rPr lang="tr-TR" smtClean="0"/>
              <a:t>28.11.2021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750D091-8A65-4CBF-A9CE-63136EC68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E18F01F-CA23-4E2E-A72E-C129CC95E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1BCC1-516B-4952-9477-9F67D9B8568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5318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CB986FE-3912-4806-90D8-D30F2DD51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C942AEE-D0DA-4DC8-8F61-833B457DB5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C0821AD-985F-44BF-B154-6D0B35BF3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A24B4-5D60-4A1C-9DCF-A0123EB2EEE8}" type="datetimeFigureOut">
              <a:rPr lang="tr-TR" smtClean="0"/>
              <a:t>28.11.2021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A207A69-DC6B-423C-AE72-BA194394D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F3EEEF0-4024-450F-B21F-F11A8B304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1BCC1-516B-4952-9477-9F67D9B8568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47223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1A5B0B0-CDE9-414E-BBBD-91F6F1EAD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2901DDE-9866-4B99-8AAA-4B98CD6D3E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27336E95-5341-4A5A-AA22-9242096200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60C36591-A62E-4C0A-AF26-6ACC10ECC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A24B4-5D60-4A1C-9DCF-A0123EB2EEE8}" type="datetimeFigureOut">
              <a:rPr lang="tr-TR" smtClean="0"/>
              <a:t>28.11.2021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F11E24C-71C7-4616-A071-433555193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13517F35-1A4A-4C9F-A784-B2191D95B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1BCC1-516B-4952-9477-9F67D9B8568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61567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755E708C-670D-4F8E-B6B9-57768DF36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9EB789F-E331-4C97-8498-669F603229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39484C6C-C869-4BD7-B407-0947F8DDE2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96E032D8-A8F4-4010-8225-252BED14A0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F2D0E27-2792-4DC7-A6CF-B5D926777A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111D9D7E-4EFC-44EA-9FCB-C1D1C0E1E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A24B4-5D60-4A1C-9DCF-A0123EB2EEE8}" type="datetimeFigureOut">
              <a:rPr lang="tr-TR" smtClean="0"/>
              <a:t>28.11.2021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FB9375EC-4CE3-4EC7-8790-4C6079035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77E80CBB-0873-417F-9607-9996E554A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1BCC1-516B-4952-9477-9F67D9B8568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97569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11178CF0-0541-4193-8532-381B207AA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162DCBA4-48BC-45BC-B16A-066BD5572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A24B4-5D60-4A1C-9DCF-A0123EB2EEE8}" type="datetimeFigureOut">
              <a:rPr lang="tr-TR" smtClean="0"/>
              <a:t>28.11.2021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9BDFB78-ADA1-4E11-9FEA-435BBFB70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B741A0A-1137-438F-8B46-62BA35125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1BCC1-516B-4952-9477-9F67D9B8568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62829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7DF04A0B-3E62-4EE2-A576-B490420FA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A24B4-5D60-4A1C-9DCF-A0123EB2EEE8}" type="datetimeFigureOut">
              <a:rPr lang="tr-TR" smtClean="0"/>
              <a:t>28.11.2021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6BC7B3EB-B5AA-4ADF-A642-7C53EFC2D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8B78E93B-822A-48B5-9261-9194ADC4F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1BCC1-516B-4952-9477-9F67D9B8568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2952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1805BB6-FB5B-43A5-80B2-87517525E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AAA796D-DA51-42F7-8446-F6EDA6E59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D4E89020-E08C-440A-A299-B2D8999340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DDEA2CB4-C22F-434F-9FA8-F96FD5466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A24B4-5D60-4A1C-9DCF-A0123EB2EEE8}" type="datetimeFigureOut">
              <a:rPr lang="tr-TR" smtClean="0"/>
              <a:t>28.11.2021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CED4BB55-3EE0-4310-942B-E20728FE7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BCC6FCD2-AFCB-4905-81B1-AD5ACD32A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1BCC1-516B-4952-9477-9F67D9B8568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99899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6AEB8A9-FC14-4860-9195-B32241C0A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17623ED0-54F0-42D1-A4FA-83A0CB4E07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38111704-3AB8-4CB5-982E-E395E5DD2B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9F3F8710-35A8-424A-A016-9D690F35B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A24B4-5D60-4A1C-9DCF-A0123EB2EEE8}" type="datetimeFigureOut">
              <a:rPr lang="tr-TR" smtClean="0"/>
              <a:t>28.11.2021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6273546E-0859-45BB-ABE1-50A66DF32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B2EB4C8A-8EB5-4189-AC5A-1D6FCE0F5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1BCC1-516B-4952-9477-9F67D9B8568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06973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2EC743C-6327-4EFA-AF3C-D1A0BF190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593E559F-A743-43D3-A3C1-252CA1D513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636D791-D156-49C7-A174-99137C1B1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A24B4-5D60-4A1C-9DCF-A0123EB2EEE8}" type="datetimeFigureOut">
              <a:rPr lang="tr-TR" smtClean="0"/>
              <a:t>28.11.2021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9BD179F-33F1-4D38-BE00-05A283F86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11FA1F0-BD36-431A-9C53-807A284E6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1BCC1-516B-4952-9477-9F67D9B8568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66483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EF27FF20-C128-4CD9-BF36-45DD84300C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07631DAD-006A-4331-8DFD-B9C6263B4A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51CF88C-F51D-4AF2-9CE5-F3ACD6C41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A24B4-5D60-4A1C-9DCF-A0123EB2EEE8}" type="datetimeFigureOut">
              <a:rPr lang="tr-TR" smtClean="0"/>
              <a:t>28.11.2021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59E083C-82DF-41AC-BB3F-1A73E7EB4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6577940-C382-4997-86ED-FC48C4F52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1BCC1-516B-4952-9477-9F67D9B8568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47726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9E066617-5B50-4847-8513-56026ECAD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1BCC222-6A3D-4785-8CED-974764677F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7FFB250-EF12-4422-933E-B0E0142F08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6A24B4-5D60-4A1C-9DCF-A0123EB2EEE8}" type="datetimeFigureOut">
              <a:rPr lang="tr-TR" smtClean="0"/>
              <a:t>28.11.2021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CB9F7DF-4FC7-443B-9959-A05252D55F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BDA7ACA-6F51-4785-A86A-A317CA3711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F1BCC1-516B-4952-9477-9F67D9B8568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30487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Resim 44">
            <a:extLst>
              <a:ext uri="{FF2B5EF4-FFF2-40B4-BE49-F238E27FC236}">
                <a16:creationId xmlns:a16="http://schemas.microsoft.com/office/drawing/2014/main" id="{5E4186AE-5696-441D-B94B-07CAFCBECB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177" y="1237687"/>
            <a:ext cx="5822185" cy="4816257"/>
          </a:xfrm>
          <a:prstGeom prst="rect">
            <a:avLst/>
          </a:prstGeom>
        </p:spPr>
      </p:pic>
      <p:sp>
        <p:nvSpPr>
          <p:cNvPr id="46" name="Metin kutusu 45">
            <a:extLst>
              <a:ext uri="{FF2B5EF4-FFF2-40B4-BE49-F238E27FC236}">
                <a16:creationId xmlns:a16="http://schemas.microsoft.com/office/drawing/2014/main" id="{0426353A-0388-42EB-B543-0B8F9E37D30D}"/>
              </a:ext>
            </a:extLst>
          </p:cNvPr>
          <p:cNvSpPr txBox="1"/>
          <p:nvPr/>
        </p:nvSpPr>
        <p:spPr>
          <a:xfrm>
            <a:off x="4685122" y="403946"/>
            <a:ext cx="10294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dirty="0">
                <a:solidFill>
                  <a:srgbClr val="002060"/>
                </a:solidFill>
              </a:rPr>
              <a:t>İTİCİ  İZİ</a:t>
            </a:r>
          </a:p>
        </p:txBody>
      </p:sp>
    </p:spTree>
    <p:extLst>
      <p:ext uri="{BB962C8B-B14F-4D97-AF65-F5344CB8AC3E}">
        <p14:creationId xmlns:p14="http://schemas.microsoft.com/office/powerpoint/2010/main" val="107506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0FFC8D50-3364-414E-AC42-B4539F86F3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8788" y="934667"/>
            <a:ext cx="6569009" cy="5441152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4F0D015F-6247-4A63-94C0-EB3F438742C1}"/>
              </a:ext>
            </a:extLst>
          </p:cNvPr>
          <p:cNvSpPr txBox="1"/>
          <p:nvPr/>
        </p:nvSpPr>
        <p:spPr>
          <a:xfrm>
            <a:off x="4100659" y="308314"/>
            <a:ext cx="23852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dirty="0">
                <a:solidFill>
                  <a:srgbClr val="002060"/>
                </a:solidFill>
              </a:rPr>
              <a:t>PARLAKLIK DEĞİŞİMİ</a:t>
            </a:r>
          </a:p>
        </p:txBody>
      </p:sp>
    </p:spTree>
    <p:extLst>
      <p:ext uri="{BB962C8B-B14F-4D97-AF65-F5344CB8AC3E}">
        <p14:creationId xmlns:p14="http://schemas.microsoft.com/office/powerpoint/2010/main" val="1240293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16FE9381-20FD-4C51-914A-3531629BFB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0185" y="1263568"/>
            <a:ext cx="6203218" cy="4915326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91D5FF3C-7C45-4903-B275-B11A78925E4A}"/>
              </a:ext>
            </a:extLst>
          </p:cNvPr>
          <p:cNvSpPr txBox="1"/>
          <p:nvPr/>
        </p:nvSpPr>
        <p:spPr>
          <a:xfrm>
            <a:off x="4769962" y="593888"/>
            <a:ext cx="14574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dirty="0">
                <a:solidFill>
                  <a:srgbClr val="002060"/>
                </a:solidFill>
              </a:rPr>
              <a:t>YÜZEYDE  İZ</a:t>
            </a:r>
          </a:p>
        </p:txBody>
      </p:sp>
    </p:spTree>
    <p:extLst>
      <p:ext uri="{BB962C8B-B14F-4D97-AF65-F5344CB8AC3E}">
        <p14:creationId xmlns:p14="http://schemas.microsoft.com/office/powerpoint/2010/main" val="3387383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D5DEE81D-7BD2-4D3C-B19F-9FCC43F327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310" y="1675619"/>
            <a:ext cx="4220433" cy="4755589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3E8CC0DC-AE40-4057-A1FA-88A815A2FC63}"/>
              </a:ext>
            </a:extLst>
          </p:cNvPr>
          <p:cNvSpPr txBox="1"/>
          <p:nvPr/>
        </p:nvSpPr>
        <p:spPr>
          <a:xfrm>
            <a:off x="4509219" y="1025223"/>
            <a:ext cx="21366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dirty="0">
                <a:solidFill>
                  <a:srgbClr val="002060"/>
                </a:solidFill>
              </a:rPr>
              <a:t>EKSİK ENJEKSİYON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38B6C814-50BD-4094-871E-735822C8A3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2770" y="1751262"/>
            <a:ext cx="5218649" cy="3730367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450CAA12-97E8-4A12-85A4-6FE6EA3642F1}"/>
              </a:ext>
            </a:extLst>
          </p:cNvPr>
          <p:cNvSpPr/>
          <p:nvPr/>
        </p:nvSpPr>
        <p:spPr>
          <a:xfrm rot="20338224">
            <a:off x="2279108" y="3889290"/>
            <a:ext cx="2844737" cy="177679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29153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67AA609F-49D3-467B-9FEA-3FAF7460D1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093" y="1724224"/>
            <a:ext cx="5294907" cy="4194243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F7939EA5-CDC2-44B1-B8A1-3153B4C32BB0}"/>
              </a:ext>
            </a:extLst>
          </p:cNvPr>
          <p:cNvSpPr txBox="1"/>
          <p:nvPr/>
        </p:nvSpPr>
        <p:spPr>
          <a:xfrm>
            <a:off x="5363853" y="596774"/>
            <a:ext cx="12583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dirty="0">
                <a:solidFill>
                  <a:srgbClr val="002060"/>
                </a:solidFill>
              </a:rPr>
              <a:t>ÇÖKÜNTÜ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B848C718-68E1-4856-81AB-50A293CB60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1402" y="1724224"/>
            <a:ext cx="4267570" cy="2865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907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0B6544DE-5B36-44AC-AE6D-1A798F30D0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63" y="2083324"/>
            <a:ext cx="5631627" cy="3214540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E927F846-9C48-4CA7-B217-D520D3AFAD94}"/>
              </a:ext>
            </a:extLst>
          </p:cNvPr>
          <p:cNvSpPr txBox="1"/>
          <p:nvPr/>
        </p:nvSpPr>
        <p:spPr>
          <a:xfrm>
            <a:off x="4996207" y="886120"/>
            <a:ext cx="20444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dirty="0">
                <a:solidFill>
                  <a:srgbClr val="002060"/>
                </a:solidFill>
              </a:rPr>
              <a:t>YAYILMA  HATASI 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1EEB7150-E7B6-461F-BE68-2CC7CA4D27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381" y="1508289"/>
            <a:ext cx="5616855" cy="4139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184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617E7040-0ED2-499E-B603-1675C18358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7203" y="711981"/>
            <a:ext cx="6210838" cy="6096528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59DA388D-2203-436E-A3F9-CB2D6E74BD68}"/>
              </a:ext>
            </a:extLst>
          </p:cNvPr>
          <p:cNvSpPr txBox="1"/>
          <p:nvPr/>
        </p:nvSpPr>
        <p:spPr>
          <a:xfrm>
            <a:off x="5175315" y="245097"/>
            <a:ext cx="14606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dirty="0">
                <a:solidFill>
                  <a:srgbClr val="002060"/>
                </a:solidFill>
              </a:rPr>
              <a:t>İPLİKLENME</a:t>
            </a:r>
          </a:p>
        </p:txBody>
      </p:sp>
    </p:spTree>
    <p:extLst>
      <p:ext uri="{BB962C8B-B14F-4D97-AF65-F5344CB8AC3E}">
        <p14:creationId xmlns:p14="http://schemas.microsoft.com/office/powerpoint/2010/main" val="34562920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0E1A90C0-35E6-489E-816C-708B893881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114" y="835875"/>
            <a:ext cx="6380159" cy="6022125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CA9E9AF5-3C8A-4570-874B-F0E047449AB8}"/>
              </a:ext>
            </a:extLst>
          </p:cNvPr>
          <p:cNvSpPr txBox="1"/>
          <p:nvPr/>
        </p:nvSpPr>
        <p:spPr>
          <a:xfrm>
            <a:off x="4708641" y="292232"/>
            <a:ext cx="1827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>
                <a:solidFill>
                  <a:srgbClr val="002060"/>
                </a:solidFill>
              </a:rPr>
              <a:t>SOĞUK BİRLEŞİM</a:t>
            </a:r>
          </a:p>
        </p:txBody>
      </p:sp>
    </p:spTree>
    <p:extLst>
      <p:ext uri="{BB962C8B-B14F-4D97-AF65-F5344CB8AC3E}">
        <p14:creationId xmlns:p14="http://schemas.microsoft.com/office/powerpoint/2010/main" val="3114561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718ABA1A-310E-44B4-81E9-6FCF237241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61" y="2213754"/>
            <a:ext cx="5316918" cy="3957402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A8BBECF8-298F-4494-9F71-B626590ACF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7975" y="1815558"/>
            <a:ext cx="4700381" cy="4753794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E2204A5A-9A97-4609-9962-9A0C979194E7}"/>
              </a:ext>
            </a:extLst>
          </p:cNvPr>
          <p:cNvSpPr txBox="1"/>
          <p:nvPr/>
        </p:nvSpPr>
        <p:spPr>
          <a:xfrm>
            <a:off x="4585875" y="685531"/>
            <a:ext cx="23540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dirty="0">
                <a:solidFill>
                  <a:srgbClr val="002060"/>
                </a:solidFill>
              </a:rPr>
              <a:t>YANMA DİZEL ETKİSİ</a:t>
            </a:r>
          </a:p>
        </p:txBody>
      </p:sp>
    </p:spTree>
    <p:extLst>
      <p:ext uri="{BB962C8B-B14F-4D97-AF65-F5344CB8AC3E}">
        <p14:creationId xmlns:p14="http://schemas.microsoft.com/office/powerpoint/2010/main" val="22520967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7E32547D-9BA3-465D-8038-7210EF36F7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211" y="1749815"/>
            <a:ext cx="4511660" cy="3881999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6E1D7045-8061-4D7C-BC4D-C77E1B6618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830" y="1749815"/>
            <a:ext cx="5982218" cy="4237087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DC52A4B4-3DFD-45BB-A7AC-46706DD71B49}"/>
              </a:ext>
            </a:extLst>
          </p:cNvPr>
          <p:cNvSpPr txBox="1"/>
          <p:nvPr/>
        </p:nvSpPr>
        <p:spPr>
          <a:xfrm flipH="1">
            <a:off x="2223311" y="1093510"/>
            <a:ext cx="12094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rgbClr val="002060"/>
                </a:solidFill>
              </a:rPr>
              <a:t>JET  İZİ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051C8669-3505-4FFF-AF7F-142F7F529D4F}"/>
              </a:ext>
            </a:extLst>
          </p:cNvPr>
          <p:cNvSpPr txBox="1"/>
          <p:nvPr/>
        </p:nvSpPr>
        <p:spPr>
          <a:xfrm flipH="1">
            <a:off x="8060073" y="1093510"/>
            <a:ext cx="22434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rgbClr val="002060"/>
                </a:solidFill>
              </a:rPr>
              <a:t>BULUTLANMA</a:t>
            </a:r>
          </a:p>
        </p:txBody>
      </p:sp>
    </p:spTree>
    <p:extLst>
      <p:ext uri="{BB962C8B-B14F-4D97-AF65-F5344CB8AC3E}">
        <p14:creationId xmlns:p14="http://schemas.microsoft.com/office/powerpoint/2010/main" val="18028339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BD128B35-77CC-4284-B63C-D2496C8AB9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20" y="1381915"/>
            <a:ext cx="4950909" cy="4341101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4FB68B30-C86E-4FD8-9676-3121496803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5220" y="1381916"/>
            <a:ext cx="5013846" cy="4341102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8DD58C98-01B8-4084-84CA-96D95A579E8C}"/>
              </a:ext>
            </a:extLst>
          </p:cNvPr>
          <p:cNvSpPr txBox="1"/>
          <p:nvPr/>
        </p:nvSpPr>
        <p:spPr>
          <a:xfrm>
            <a:off x="1498861" y="546755"/>
            <a:ext cx="30825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rgbClr val="002060"/>
                </a:solidFill>
              </a:rPr>
              <a:t>RENK DALGALANMASI</a:t>
            </a:r>
          </a:p>
        </p:txBody>
      </p:sp>
    </p:spTree>
    <p:extLst>
      <p:ext uri="{BB962C8B-B14F-4D97-AF65-F5344CB8AC3E}">
        <p14:creationId xmlns:p14="http://schemas.microsoft.com/office/powerpoint/2010/main" val="29334968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FE3FF3B9-4CB6-4151-A2EF-BB34C0AFA0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580" y="1118379"/>
            <a:ext cx="6264183" cy="5281118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22080F1D-6711-4368-BD60-693DACE7CEEB}"/>
              </a:ext>
            </a:extLst>
          </p:cNvPr>
          <p:cNvSpPr txBox="1"/>
          <p:nvPr/>
        </p:nvSpPr>
        <p:spPr>
          <a:xfrm>
            <a:off x="3157979" y="575035"/>
            <a:ext cx="5458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rgbClr val="002060"/>
                </a:solidFill>
              </a:rPr>
              <a:t>SOYULMA     FARKLI  MALZEME  KARIŞMASI</a:t>
            </a:r>
          </a:p>
        </p:txBody>
      </p:sp>
    </p:spTree>
    <p:extLst>
      <p:ext uri="{BB962C8B-B14F-4D97-AF65-F5344CB8AC3E}">
        <p14:creationId xmlns:p14="http://schemas.microsoft.com/office/powerpoint/2010/main" val="10514850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48A94D14-EC24-4F7C-9D33-33907DCA99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201" y="1363801"/>
            <a:ext cx="6195597" cy="4130398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0E2303B3-8B31-4AEE-95F5-C76F67F36DF2}"/>
              </a:ext>
            </a:extLst>
          </p:cNvPr>
          <p:cNvSpPr/>
          <p:nvPr/>
        </p:nvSpPr>
        <p:spPr>
          <a:xfrm>
            <a:off x="5392132" y="1696825"/>
            <a:ext cx="3591612" cy="82013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575A638F-FD95-4CC3-B4AC-8AEB6B39DDFF}"/>
              </a:ext>
            </a:extLst>
          </p:cNvPr>
          <p:cNvSpPr txBox="1"/>
          <p:nvPr/>
        </p:nvSpPr>
        <p:spPr>
          <a:xfrm>
            <a:off x="5650075" y="678730"/>
            <a:ext cx="8918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dirty="0">
                <a:solidFill>
                  <a:srgbClr val="002060"/>
                </a:solidFill>
              </a:rPr>
              <a:t>ÇAPAK</a:t>
            </a:r>
          </a:p>
        </p:txBody>
      </p:sp>
    </p:spTree>
    <p:extLst>
      <p:ext uri="{BB962C8B-B14F-4D97-AF65-F5344CB8AC3E}">
        <p14:creationId xmlns:p14="http://schemas.microsoft.com/office/powerpoint/2010/main" val="11804045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7F21F582-B5C3-4D8F-A686-05AED5FAC1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4622" y="1236048"/>
            <a:ext cx="5447466" cy="5272024"/>
          </a:xfrm>
          <a:prstGeom prst="rect">
            <a:avLst/>
          </a:prstGeom>
        </p:spPr>
      </p:pic>
      <p:sp>
        <p:nvSpPr>
          <p:cNvPr id="2" name="Metin kutusu 1">
            <a:extLst>
              <a:ext uri="{FF2B5EF4-FFF2-40B4-BE49-F238E27FC236}">
                <a16:creationId xmlns:a16="http://schemas.microsoft.com/office/drawing/2014/main" id="{1E7948E4-F64A-49B0-8C85-E2FEE4E10CCD}"/>
              </a:ext>
            </a:extLst>
          </p:cNvPr>
          <p:cNvSpPr txBox="1"/>
          <p:nvPr/>
        </p:nvSpPr>
        <p:spPr>
          <a:xfrm>
            <a:off x="3004622" y="514350"/>
            <a:ext cx="56349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>
                <a:solidFill>
                  <a:schemeClr val="accent5">
                    <a:lumMod val="50000"/>
                  </a:schemeClr>
                </a:solidFill>
              </a:rPr>
              <a:t>YETERSİZ HAVALANDIRMA NEDENİYLE EKSİK ENJEKSİYON</a:t>
            </a:r>
          </a:p>
        </p:txBody>
      </p:sp>
    </p:spTree>
    <p:extLst>
      <p:ext uri="{BB962C8B-B14F-4D97-AF65-F5344CB8AC3E}">
        <p14:creationId xmlns:p14="http://schemas.microsoft.com/office/powerpoint/2010/main" val="25043773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1EF14AF1-4D10-4E80-BDE6-5D07BAB7E6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4526" y="1381264"/>
            <a:ext cx="6013063" cy="5000446"/>
          </a:xfrm>
          <a:prstGeom prst="rect">
            <a:avLst/>
          </a:prstGeom>
        </p:spPr>
      </p:pic>
      <p:sp>
        <p:nvSpPr>
          <p:cNvPr id="2" name="Metin kutusu 1">
            <a:extLst>
              <a:ext uri="{FF2B5EF4-FFF2-40B4-BE49-F238E27FC236}">
                <a16:creationId xmlns:a16="http://schemas.microsoft.com/office/drawing/2014/main" id="{F01CC9F5-DBF6-4ADB-A3AB-03F75A7C2DC8}"/>
              </a:ext>
            </a:extLst>
          </p:cNvPr>
          <p:cNvSpPr txBox="1"/>
          <p:nvPr/>
        </p:nvSpPr>
        <p:spPr>
          <a:xfrm>
            <a:off x="3932450" y="572678"/>
            <a:ext cx="27205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dirty="0">
                <a:solidFill>
                  <a:srgbClr val="002060"/>
                </a:solidFill>
              </a:rPr>
              <a:t>GAZ BOŞLUĞU -   VOID </a:t>
            </a:r>
          </a:p>
        </p:txBody>
      </p:sp>
    </p:spTree>
    <p:extLst>
      <p:ext uri="{BB962C8B-B14F-4D97-AF65-F5344CB8AC3E}">
        <p14:creationId xmlns:p14="http://schemas.microsoft.com/office/powerpoint/2010/main" val="35536366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A1830866-1738-4248-B286-F2317414F3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328" y="1745943"/>
            <a:ext cx="5662151" cy="4968671"/>
          </a:xfrm>
          <a:prstGeom prst="rect">
            <a:avLst/>
          </a:prstGeom>
        </p:spPr>
      </p:pic>
      <p:sp>
        <p:nvSpPr>
          <p:cNvPr id="2" name="Metin kutusu 1">
            <a:extLst>
              <a:ext uri="{FF2B5EF4-FFF2-40B4-BE49-F238E27FC236}">
                <a16:creationId xmlns:a16="http://schemas.microsoft.com/office/drawing/2014/main" id="{42F320C5-3D49-43F2-A40C-410480F0031C}"/>
              </a:ext>
            </a:extLst>
          </p:cNvPr>
          <p:cNvSpPr txBox="1"/>
          <p:nvPr/>
        </p:nvSpPr>
        <p:spPr>
          <a:xfrm>
            <a:off x="4572826" y="867266"/>
            <a:ext cx="15231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dirty="0">
                <a:solidFill>
                  <a:srgbClr val="002060"/>
                </a:solidFill>
              </a:rPr>
              <a:t>HARELENME</a:t>
            </a:r>
          </a:p>
        </p:txBody>
      </p:sp>
    </p:spTree>
    <p:extLst>
      <p:ext uri="{BB962C8B-B14F-4D97-AF65-F5344CB8AC3E}">
        <p14:creationId xmlns:p14="http://schemas.microsoft.com/office/powerpoint/2010/main" val="3835207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2C5BEC4F-4D8D-4C62-83F0-A92BD72F4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4986" y="2491358"/>
            <a:ext cx="5662151" cy="3383573"/>
          </a:xfrm>
          <a:prstGeom prst="rect">
            <a:avLst/>
          </a:prstGeom>
        </p:spPr>
      </p:pic>
      <p:sp>
        <p:nvSpPr>
          <p:cNvPr id="2" name="Metin kutusu 1">
            <a:extLst>
              <a:ext uri="{FF2B5EF4-FFF2-40B4-BE49-F238E27FC236}">
                <a16:creationId xmlns:a16="http://schemas.microsoft.com/office/drawing/2014/main" id="{88499A8F-FA22-4DB1-9708-C68AA34D254F}"/>
              </a:ext>
            </a:extLst>
          </p:cNvPr>
          <p:cNvSpPr txBox="1"/>
          <p:nvPr/>
        </p:nvSpPr>
        <p:spPr>
          <a:xfrm flipH="1">
            <a:off x="4268928" y="1461154"/>
            <a:ext cx="27446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rgbClr val="002060"/>
                </a:solidFill>
              </a:rPr>
              <a:t>BİRLEŞİM YERİ KAYMASI</a:t>
            </a:r>
          </a:p>
        </p:txBody>
      </p:sp>
      <p:cxnSp>
        <p:nvCxnSpPr>
          <p:cNvPr id="5" name="Düz Ok Bağlayıcısı 4">
            <a:extLst>
              <a:ext uri="{FF2B5EF4-FFF2-40B4-BE49-F238E27FC236}">
                <a16:creationId xmlns:a16="http://schemas.microsoft.com/office/drawing/2014/main" id="{5B0B5646-446B-49DE-87CC-198F0A571FA6}"/>
              </a:ext>
            </a:extLst>
          </p:cNvPr>
          <p:cNvCxnSpPr/>
          <p:nvPr/>
        </p:nvCxnSpPr>
        <p:spPr>
          <a:xfrm>
            <a:off x="4279769" y="2121031"/>
            <a:ext cx="1140643" cy="697583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74790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183C681B-2FD3-4939-BA55-42048E53F7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201" y="254995"/>
            <a:ext cx="6195597" cy="6348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7615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CDFAF4D4-7380-41D3-BEB8-BD26184EC2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172" y="630880"/>
            <a:ext cx="9002836" cy="570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5041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1D504C4E-6B2B-4966-8121-D4445E7711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149" y="1075663"/>
            <a:ext cx="9857050" cy="4294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0074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B5B593E7-C393-43D3-BBC3-7695C9A569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425" y="104292"/>
            <a:ext cx="8634486" cy="6753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670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659</TotalTime>
  <Words>40</Words>
  <Application>Microsoft Office PowerPoint</Application>
  <PresentationFormat>Geniş ekran</PresentationFormat>
  <Paragraphs>18</Paragraphs>
  <Slides>21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SEMIH GOKHAN AYDIN</dc:creator>
  <cp:lastModifiedBy>SEMIH GOKHAN AYDIN</cp:lastModifiedBy>
  <cp:revision>7</cp:revision>
  <dcterms:created xsi:type="dcterms:W3CDTF">2018-11-25T08:21:40Z</dcterms:created>
  <dcterms:modified xsi:type="dcterms:W3CDTF">2021-11-28T08:25:11Z</dcterms:modified>
</cp:coreProperties>
</file>